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0693400" cy="6019800"/>
  <p:notesSz cx="6858000" cy="9144000"/>
  <p:embeddedFontLst>
    <p:embeddedFont>
      <p:font typeface="Open Sans Bold" charset="1" panose="020B0806030504020204"/>
      <p:regular r:id="rId20"/>
    </p:embeddedFont>
    <p:embeddedFont>
      <p:font typeface="Open Sans" charset="1" panose="020B06060305040202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https://art-bot.net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030950" y="1189892"/>
            <a:ext cx="4724476" cy="1172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06"/>
              </a:lnSpc>
            </a:pPr>
            <a:r>
              <a:rPr lang="en-US" b="true" sz="4202" spc="-16">
                <a:solidFill>
                  <a:srgbClr val="001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Welkom allemaal!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47632" y="2791120"/>
            <a:ext cx="8362293" cy="1172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06"/>
              </a:lnSpc>
            </a:pPr>
            <a:r>
              <a:rPr lang="en-US" b="true" sz="4202" spc="-16">
                <a:solidFill>
                  <a:srgbClr val="001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Draai je werkblad nog niet om :)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44041" y="211274"/>
            <a:ext cx="7605855" cy="4281068"/>
            <a:chOff x="0" y="0"/>
            <a:chExt cx="10141140" cy="57080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141077" cy="5708142"/>
            </a:xfrm>
            <a:custGeom>
              <a:avLst/>
              <a:gdLst/>
              <a:ahLst/>
              <a:cxnLst/>
              <a:rect r="r" b="b" t="t" l="l"/>
              <a:pathLst>
                <a:path h="5708142" w="10141077">
                  <a:moveTo>
                    <a:pt x="0" y="0"/>
                  </a:moveTo>
                  <a:lnTo>
                    <a:pt x="10141077" y="0"/>
                  </a:lnTo>
                  <a:lnTo>
                    <a:pt x="10141077" y="5708142"/>
                  </a:lnTo>
                  <a:lnTo>
                    <a:pt x="0" y="5708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4" t="-56" r="-55" b="-56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783632" y="4564332"/>
            <a:ext cx="3234385" cy="344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1"/>
              </a:lnSpc>
            </a:pPr>
            <a:r>
              <a:rPr lang="en-US" sz="2101" spc="27">
                <a:solidFill>
                  <a:srgbClr val="001343"/>
                </a:solidFill>
                <a:latin typeface="Open Sans"/>
                <a:ea typeface="Open Sans"/>
                <a:cs typeface="Open Sans"/>
                <a:sym typeface="Open Sans"/>
              </a:rPr>
              <a:t>Afbeeldingen van de Paus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758396" y="4564332"/>
            <a:ext cx="2918622" cy="344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1"/>
              </a:lnSpc>
            </a:pPr>
            <a:r>
              <a:rPr lang="en-US" sz="2101" spc="27">
                <a:solidFill>
                  <a:srgbClr val="001343"/>
                </a:solidFill>
                <a:latin typeface="Open Sans"/>
                <a:ea typeface="Open Sans"/>
                <a:cs typeface="Open Sans"/>
                <a:sym typeface="Open Sans"/>
              </a:rPr>
              <a:t>Afbeeldingen van nazi's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88364" y="366951"/>
            <a:ext cx="7917199" cy="5281841"/>
            <a:chOff x="0" y="0"/>
            <a:chExt cx="10556265" cy="70424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556240" cy="7042404"/>
            </a:xfrm>
            <a:custGeom>
              <a:avLst/>
              <a:gdLst/>
              <a:ahLst/>
              <a:cxnLst/>
              <a:rect r="r" b="b" t="t" l="l"/>
              <a:pathLst>
                <a:path h="7042404" w="10556240">
                  <a:moveTo>
                    <a:pt x="0" y="0"/>
                  </a:moveTo>
                  <a:lnTo>
                    <a:pt x="10556240" y="0"/>
                  </a:lnTo>
                  <a:lnTo>
                    <a:pt x="10556240" y="7042404"/>
                  </a:lnTo>
                  <a:lnTo>
                    <a:pt x="0" y="70424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55315" y="733901"/>
            <a:ext cx="7183307" cy="4536824"/>
            <a:chOff x="0" y="0"/>
            <a:chExt cx="9577743" cy="604909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577705" cy="6049137"/>
            </a:xfrm>
            <a:custGeom>
              <a:avLst/>
              <a:gdLst/>
              <a:ahLst/>
              <a:cxnLst/>
              <a:rect r="r" b="b" t="t" l="l"/>
              <a:pathLst>
                <a:path h="6049137" w="9577705">
                  <a:moveTo>
                    <a:pt x="0" y="0"/>
                  </a:moveTo>
                  <a:lnTo>
                    <a:pt x="9577705" y="0"/>
                  </a:lnTo>
                  <a:lnTo>
                    <a:pt x="9577705" y="6049137"/>
                  </a:lnTo>
                  <a:lnTo>
                    <a:pt x="0" y="60491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9" r="0" b="-18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54770" y="144551"/>
            <a:ext cx="8584378" cy="5726630"/>
            <a:chOff x="0" y="0"/>
            <a:chExt cx="11445837" cy="763550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45875" cy="7635494"/>
            </a:xfrm>
            <a:custGeom>
              <a:avLst/>
              <a:gdLst/>
              <a:ahLst/>
              <a:cxnLst/>
              <a:rect r="r" b="b" t="t" l="l"/>
              <a:pathLst>
                <a:path h="7635494" w="11445875">
                  <a:moveTo>
                    <a:pt x="0" y="0"/>
                  </a:moveTo>
                  <a:lnTo>
                    <a:pt x="11445875" y="0"/>
                  </a:lnTo>
                  <a:lnTo>
                    <a:pt x="11445875" y="7635494"/>
                  </a:lnTo>
                  <a:lnTo>
                    <a:pt x="0" y="7635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20448" cy="6131624"/>
          </a:xfrm>
          <a:custGeom>
            <a:avLst/>
            <a:gdLst/>
            <a:ahLst/>
            <a:cxnLst/>
            <a:rect r="r" b="b" t="t" l="l"/>
            <a:pathLst>
              <a:path h="6131624" w="10820448">
                <a:moveTo>
                  <a:pt x="0" y="0"/>
                </a:moveTo>
                <a:lnTo>
                  <a:pt x="10820447" y="0"/>
                </a:lnTo>
                <a:lnTo>
                  <a:pt x="10820447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18071" y="2436552"/>
            <a:ext cx="6137405" cy="931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5"/>
              </a:lnSpc>
            </a:pPr>
            <a:r>
              <a:rPr lang="en-US" sz="5603" spc="72">
                <a:solidFill>
                  <a:srgbClr val="001343"/>
                </a:solidFill>
                <a:latin typeface="Open Sans"/>
                <a:ea typeface="Open Sans"/>
                <a:cs typeface="Open Sans"/>
                <a:sym typeface="Open Sans"/>
                <a:hlinkClick r:id="rId4" tooltip="https://art-bot.net/"/>
              </a:rPr>
              <a:t>https://art-bot.net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21185" y="0"/>
            <a:ext cx="9242041" cy="6000750"/>
            <a:chOff x="0" y="0"/>
            <a:chExt cx="12322721" cy="8001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322683" cy="8001000"/>
            </a:xfrm>
            <a:custGeom>
              <a:avLst/>
              <a:gdLst/>
              <a:ahLst/>
              <a:cxnLst/>
              <a:rect r="r" b="b" t="t" l="l"/>
              <a:pathLst>
                <a:path h="8001000" w="12322683">
                  <a:moveTo>
                    <a:pt x="0" y="0"/>
                  </a:moveTo>
                  <a:lnTo>
                    <a:pt x="12322683" y="0"/>
                  </a:lnTo>
                  <a:lnTo>
                    <a:pt x="12322683" y="8001000"/>
                  </a:lnTo>
                  <a:lnTo>
                    <a:pt x="0" y="800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4230" y="1732655"/>
            <a:ext cx="8716280" cy="1534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4"/>
              </a:lnSpc>
            </a:pPr>
            <a:r>
              <a:rPr lang="en-US" b="true" sz="3152" spc="-12">
                <a:solidFill>
                  <a:srgbClr val="0E0E0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Een vooroordeel is als je denkt dat iets altijd zo is, terwijl dat niet hoeft te kloppen.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01258" y="2173567"/>
            <a:ext cx="8877605" cy="39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2"/>
              </a:lnSpc>
            </a:pPr>
            <a:r>
              <a:rPr lang="en-US" sz="2451" spc="3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loopt een man 's avonds laat met een capuchon op................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00471" y="2543699"/>
            <a:ext cx="7955985" cy="88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7"/>
              </a:lnSpc>
            </a:pPr>
            <a:r>
              <a:rPr lang="en-US" sz="2451" spc="3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loopt een man 's avonds laat met een capuchon op omdat het regent en hij geen zin heeft in nat haar.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819573" y="2736113"/>
            <a:ext cx="2935872" cy="466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2"/>
              </a:lnSpc>
            </a:pPr>
            <a:r>
              <a:rPr lang="en-US" sz="2801" spc="36">
                <a:solidFill>
                  <a:srgbClr val="001343"/>
                </a:solidFill>
                <a:latin typeface="Open Sans"/>
                <a:ea typeface="Open Sans"/>
                <a:cs typeface="Open Sans"/>
                <a:sym typeface="Open Sans"/>
              </a:rPr>
              <a:t>Teken een dokter.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88999" y="1381811"/>
            <a:ext cx="5014103" cy="72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3"/>
              </a:lnSpc>
            </a:pPr>
            <a:r>
              <a:rPr lang="en-US" b="true" sz="4202" spc="-16">
                <a:solidFill>
                  <a:srgbClr val="001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Vooroordelen in AI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31274" y="2919184"/>
            <a:ext cx="7987856" cy="1182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28"/>
              </a:lnSpc>
            </a:pPr>
            <a:r>
              <a:rPr lang="en-US" b="true" sz="3152" spc="-12">
                <a:solidFill>
                  <a:srgbClr val="0E0E0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Ik weet dat AI leert van voorbeelden en daardoor vooroordelen kan overnemen.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525" y="0"/>
            <a:ext cx="10663761" cy="6000750"/>
            <a:chOff x="0" y="0"/>
            <a:chExt cx="14218348" cy="8001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218286" cy="8001000"/>
            </a:xfrm>
            <a:custGeom>
              <a:avLst/>
              <a:gdLst/>
              <a:ahLst/>
              <a:cxnLst/>
              <a:rect r="r" b="b" t="t" l="l"/>
              <a:pathLst>
                <a:path h="8001000" w="14218286">
                  <a:moveTo>
                    <a:pt x="29591" y="0"/>
                  </a:moveTo>
                  <a:cubicBezTo>
                    <a:pt x="21463" y="0"/>
                    <a:pt x="14478" y="2921"/>
                    <a:pt x="8636" y="8636"/>
                  </a:cubicBezTo>
                  <a:cubicBezTo>
                    <a:pt x="2794" y="14351"/>
                    <a:pt x="0" y="21463"/>
                    <a:pt x="0" y="29591"/>
                  </a:cubicBezTo>
                  <a:lnTo>
                    <a:pt x="0" y="7976489"/>
                  </a:lnTo>
                  <a:cubicBezTo>
                    <a:pt x="0" y="7984617"/>
                    <a:pt x="2921" y="7991729"/>
                    <a:pt x="8636" y="7997444"/>
                  </a:cubicBezTo>
                  <a:cubicBezTo>
                    <a:pt x="9906" y="7998714"/>
                    <a:pt x="11303" y="7999984"/>
                    <a:pt x="12827" y="8001000"/>
                  </a:cubicBezTo>
                  <a:lnTo>
                    <a:pt x="14218286" y="8001000"/>
                  </a:lnTo>
                  <a:lnTo>
                    <a:pt x="14218286" y="3937"/>
                  </a:lnTo>
                  <a:cubicBezTo>
                    <a:pt x="14213841" y="1397"/>
                    <a:pt x="14208888" y="0"/>
                    <a:pt x="14203426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-64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0819381" cy="6131624"/>
          </a:xfrm>
          <a:custGeom>
            <a:avLst/>
            <a:gdLst/>
            <a:ahLst/>
            <a:cxnLst/>
            <a:rect r="r" b="b" t="t" l="l"/>
            <a:pathLst>
              <a:path h="6131624" w="10819381">
                <a:moveTo>
                  <a:pt x="0" y="0"/>
                </a:moveTo>
                <a:lnTo>
                  <a:pt x="10819381" y="0"/>
                </a:lnTo>
                <a:lnTo>
                  <a:pt x="10819381" y="6131623"/>
                </a:lnTo>
                <a:lnTo>
                  <a:pt x="0" y="613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0298" y="111195"/>
            <a:ext cx="8673341" cy="5782227"/>
            <a:chOff x="0" y="0"/>
            <a:chExt cx="11564455" cy="770963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564493" cy="7709662"/>
            </a:xfrm>
            <a:custGeom>
              <a:avLst/>
              <a:gdLst/>
              <a:ahLst/>
              <a:cxnLst/>
              <a:rect r="r" b="b" t="t" l="l"/>
              <a:pathLst>
                <a:path h="7709662" w="11564493">
                  <a:moveTo>
                    <a:pt x="0" y="0"/>
                  </a:moveTo>
                  <a:lnTo>
                    <a:pt x="11564493" y="0"/>
                  </a:lnTo>
                  <a:lnTo>
                    <a:pt x="11564493" y="7709662"/>
                  </a:lnTo>
                  <a:lnTo>
                    <a:pt x="0" y="7709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DAHGNGb4HTk</dc:identifier>
  <dcterms:modified xsi:type="dcterms:W3CDTF">2011-08-01T06:04:30Z</dcterms:modified>
  <cp:revision>1</cp:revision>
  <dc:title>www.lessonup.com-4.pdf</dc:title>
</cp:coreProperties>
</file>